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74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8/14/2015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8/14/2015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add title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8/14/2015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8/14/2015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8/14/2015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8/14/2015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8/14/2015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8/14/2015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8/14/2015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8/14/2015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8/14/2015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8/14/2015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latinLnBrk="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latinLnBrk="0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latinLnBrk="0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latinLnBrk="0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latinLnBrk="0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latinLnBrk="0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Hello!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Thank You </a:t>
            </a:r>
            <a:r>
              <a:rPr lang="en-US" smtClean="0"/>
              <a:t>for Downloading!</a:t>
            </a:r>
            <a:endParaRPr lang="ru-RU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8100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</Words>
  <PresentationFormat>Экран (4:3)</PresentationFormat>
  <Paragraphs>2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Office Theme</vt:lpstr>
      <vt:lpstr>Hello!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Hello!</dc:title>
  <dc:creator>User</dc:creator>
  <cp:lastModifiedBy>User</cp:lastModifiedBy>
  <cp:revision>1</cp:revision>
  <dcterms:created xsi:type="dcterms:W3CDTF">2015-08-14T12:03:45Z</dcterms:created>
  <dcterms:modified xsi:type="dcterms:W3CDTF">2015-08-14T12:04:29Z</dcterms:modified>
</cp:coreProperties>
</file>